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08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0025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8150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70114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5060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2246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08875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25572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1040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2316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578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256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7633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5754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690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0725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E1ABFB-1DBA-4518-BA7C-11D20977223C}" type="datetimeFigureOut">
              <a:rPr lang="pl-PL" smtClean="0"/>
              <a:pPr/>
              <a:t>08.05.2023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28C0D5-101E-4218-BC3A-58249ED4F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49156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ybnik.eu/zwiedzaj/o-miescie/ronda-w-rybniku/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779CBC8-57D4-4F57-8CBD-69AB94C8D929}"/>
              </a:ext>
            </a:extLst>
          </p:cNvPr>
          <p:cNvSpPr txBox="1"/>
          <p:nvPr/>
        </p:nvSpPr>
        <p:spPr>
          <a:xfrm>
            <a:off x="1266092" y="309489"/>
            <a:ext cx="1036931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„Na skrzydłach historii „</a:t>
            </a:r>
          </a:p>
          <a:p>
            <a:pPr algn="ctr"/>
            <a:r>
              <a:rPr lang="pl-PL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RYBNIK -  nasze miasto </a:t>
            </a:r>
          </a:p>
          <a:p>
            <a:pPr algn="ctr"/>
            <a:endParaRPr lang="pl-PL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 </a:t>
            </a:r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41 w </a:t>
            </a:r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Rybniku</a:t>
            </a:r>
            <a:endParaRPr lang="pl-PL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Opracowanie: Agnieszka Chudzik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CD6F3F8-EB59-46D1-AD19-DCA59B46E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6659" y="2064701"/>
            <a:ext cx="1519270" cy="2406933"/>
          </a:xfrm>
          <a:prstGeom prst="rect">
            <a:avLst/>
          </a:prstGeom>
        </p:spPr>
      </p:pic>
      <p:pic>
        <p:nvPicPr>
          <p:cNvPr id="15362" name="Picture 2" descr="Podobny obraz">
            <a:extLst>
              <a:ext uri="{FF2B5EF4-FFF2-40B4-BE49-F238E27FC236}">
                <a16:creationId xmlns:a16="http://schemas.microsoft.com/office/drawing/2014/main" xmlns="" id="{AC3896AA-FE49-4A8A-9DBA-1E491F7E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2608" y="2064701"/>
            <a:ext cx="2856487" cy="25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844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48A5D8C-C838-442F-96DA-6B783FB915D3}"/>
              </a:ext>
            </a:extLst>
          </p:cNvPr>
          <p:cNvSpPr txBox="1"/>
          <p:nvPr/>
        </p:nvSpPr>
        <p:spPr>
          <a:xfrm>
            <a:off x="1927274" y="4656406"/>
            <a:ext cx="50157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Zamek w Rybniku – zbudowany pod koniec XIII wieku </a:t>
            </a:r>
          </a:p>
          <a:p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obecnie siedziba sądu rejonowego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FA4E430-55CA-493F-9B6D-A5FAB174E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612" y="506436"/>
            <a:ext cx="5805409" cy="3524151"/>
          </a:xfrm>
          <a:prstGeom prst="rect">
            <a:avLst/>
          </a:prstGeom>
        </p:spPr>
      </p:pic>
      <p:pic>
        <p:nvPicPr>
          <p:cNvPr id="8194" name="Picture 2" descr="Podobny obraz">
            <a:extLst>
              <a:ext uri="{FF2B5EF4-FFF2-40B4-BE49-F238E27FC236}">
                <a16:creationId xmlns:a16="http://schemas.microsoft.com/office/drawing/2014/main" xmlns="" id="{6E2F13A4-21FB-47FE-83DB-DFAC7FD3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665" y="506437"/>
            <a:ext cx="5286228" cy="35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nalezione obrazy dla zapytania Zamek w Rybniku">
            <a:extLst>
              <a:ext uri="{FF2B5EF4-FFF2-40B4-BE49-F238E27FC236}">
                <a16:creationId xmlns:a16="http://schemas.microsoft.com/office/drawing/2014/main" xmlns="" id="{1829C91D-6C1F-47F1-8864-15535D59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5638" y="4248924"/>
            <a:ext cx="3294127" cy="24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DEA6B57-23BE-4C8A-A1C8-B8B732D5C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918" y="4482777"/>
            <a:ext cx="1262847" cy="20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3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D2EAE3D-1F96-4BC0-B1D2-8A5DF1BE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133" y="376066"/>
            <a:ext cx="4859917" cy="325128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51EC770-1711-4EA6-9DF7-87CE9EBA7D3A}"/>
              </a:ext>
            </a:extLst>
          </p:cNvPr>
          <p:cNvSpPr txBox="1"/>
          <p:nvPr/>
        </p:nvSpPr>
        <p:spPr>
          <a:xfrm>
            <a:off x="5641146" y="1690683"/>
            <a:ext cx="1927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Rynek miasta </a:t>
            </a:r>
          </a:p>
        </p:txBody>
      </p:sp>
      <p:pic>
        <p:nvPicPr>
          <p:cNvPr id="9218" name="Picture 2" descr="Podobny obraz">
            <a:extLst>
              <a:ext uri="{FF2B5EF4-FFF2-40B4-BE49-F238E27FC236}">
                <a16:creationId xmlns:a16="http://schemas.microsoft.com/office/drawing/2014/main" xmlns="" id="{47DD4479-0468-4853-84DD-46401FE3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417" y="3761633"/>
            <a:ext cx="1765478" cy="27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DEB9498-6119-4AEC-9BA2-52515F48DEA4}"/>
              </a:ext>
            </a:extLst>
          </p:cNvPr>
          <p:cNvSpPr txBox="1"/>
          <p:nvPr/>
        </p:nvSpPr>
        <p:spPr>
          <a:xfrm>
            <a:off x="3097895" y="5247249"/>
            <a:ext cx="410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b="1" dirty="0"/>
              <a:t>Ratusz na rynku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EA401421-B690-4E17-BA01-EF2068FE2F71}"/>
              </a:ext>
            </a:extLst>
          </p:cNvPr>
          <p:cNvSpPr txBox="1"/>
          <p:nvPr/>
        </p:nvSpPr>
        <p:spPr>
          <a:xfrm>
            <a:off x="6120087" y="4722137"/>
            <a:ext cx="5692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Rybnik posiada 27 dzielnic. </a:t>
            </a:r>
          </a:p>
          <a:p>
            <a:r>
              <a:rPr lang="pl-PL" dirty="0"/>
              <a:t>Zajmuje 14 miejsce na liście największych miast Polski pod względem powierzchni</a:t>
            </a:r>
          </a:p>
          <a:p>
            <a:r>
              <a:rPr lang="pl-PL" dirty="0"/>
              <a:t> i 25 miejsce na liście największych wg. ludności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14AD4EE-C2E3-41F1-9EE6-39D83C604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256" y="376065"/>
            <a:ext cx="4329798" cy="325128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31686BA-5AC2-45A7-B40A-587E0BEFE417}"/>
              </a:ext>
            </a:extLst>
          </p:cNvPr>
          <p:cNvSpPr txBox="1"/>
          <p:nvPr/>
        </p:nvSpPr>
        <p:spPr>
          <a:xfrm>
            <a:off x="7200972" y="3726152"/>
            <a:ext cx="394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Pomnik św. Jana Nepomucena </a:t>
            </a:r>
          </a:p>
        </p:txBody>
      </p:sp>
    </p:spTree>
    <p:extLst>
      <p:ext uri="{BB962C8B-B14F-4D97-AF65-F5344CB8AC3E}">
        <p14:creationId xmlns:p14="http://schemas.microsoft.com/office/powerpoint/2010/main" xmlns="" val="8410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nalezione obrazy dla zapytania wieÅ¼Ä rybnik">
            <a:extLst>
              <a:ext uri="{FF2B5EF4-FFF2-40B4-BE49-F238E27FC236}">
                <a16:creationId xmlns:a16="http://schemas.microsoft.com/office/drawing/2014/main" xmlns="" id="{5206916A-98AB-4F8F-A6D2-5CBB1F7B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079" y="307830"/>
            <a:ext cx="4000450" cy="26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82E0BF5-A6F9-4D94-9AC4-F1AD2946DD96}"/>
              </a:ext>
            </a:extLst>
          </p:cNvPr>
          <p:cNvSpPr txBox="1"/>
          <p:nvPr/>
        </p:nvSpPr>
        <p:spPr>
          <a:xfrm>
            <a:off x="309489" y="3170405"/>
            <a:ext cx="528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Wieża ciśnień znajdująca się na terenie Szpitala Psychiatrycznego w </a:t>
            </a:r>
            <a:r>
              <a:rPr lang="pl-PL" dirty="0" err="1"/>
              <a:t>Rybniky</a:t>
            </a:r>
            <a:endParaRPr lang="pl-PL" dirty="0"/>
          </a:p>
        </p:txBody>
      </p:sp>
      <p:pic>
        <p:nvPicPr>
          <p:cNvPr id="10244" name="Picture 4" descr="Znalezione obrazy dla zapytania muzeum rybnik">
            <a:extLst>
              <a:ext uri="{FF2B5EF4-FFF2-40B4-BE49-F238E27FC236}">
                <a16:creationId xmlns:a16="http://schemas.microsoft.com/office/drawing/2014/main" xmlns="" id="{511CB53C-7E4A-4A68-A478-E38B952E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89" y="3956928"/>
            <a:ext cx="3418126" cy="21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C842E9D-B450-43BC-826C-B7F01CE9D6B7}"/>
              </a:ext>
            </a:extLst>
          </p:cNvPr>
          <p:cNvSpPr txBox="1"/>
          <p:nvPr/>
        </p:nvSpPr>
        <p:spPr>
          <a:xfrm>
            <a:off x="725508" y="6076166"/>
            <a:ext cx="379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Muzeum w Rybniku </a:t>
            </a:r>
          </a:p>
          <a:p>
            <a:r>
              <a:rPr lang="pl-PL" dirty="0"/>
              <a:t>znajdujące się w ratuszu </a:t>
            </a:r>
          </a:p>
        </p:txBody>
      </p:sp>
      <p:pic>
        <p:nvPicPr>
          <p:cNvPr id="10246" name="Picture 6" descr="Znalezione obrazy dla zapytania zabytki rybnik">
            <a:extLst>
              <a:ext uri="{FF2B5EF4-FFF2-40B4-BE49-F238E27FC236}">
                <a16:creationId xmlns:a16="http://schemas.microsoft.com/office/drawing/2014/main" xmlns="" id="{AA5D210F-9ABB-409C-A7CC-D15B754F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9790" y="273017"/>
            <a:ext cx="4152681" cy="311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8B99A46-24B7-4A33-BE25-2306D4B8B356}"/>
              </a:ext>
            </a:extLst>
          </p:cNvPr>
          <p:cNvSpPr txBox="1"/>
          <p:nvPr/>
        </p:nvSpPr>
        <p:spPr>
          <a:xfrm>
            <a:off x="9720775" y="717452"/>
            <a:ext cx="1772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Drewniany kościół pw. </a:t>
            </a:r>
          </a:p>
          <a:p>
            <a:r>
              <a:rPr lang="pl-PL" dirty="0"/>
              <a:t>Św. Katarzyny </a:t>
            </a:r>
          </a:p>
          <a:p>
            <a:r>
              <a:rPr lang="pl-PL" dirty="0"/>
              <a:t>i Matki Boskiej Różańcowej</a:t>
            </a:r>
          </a:p>
          <a:p>
            <a:r>
              <a:rPr lang="pl-PL" dirty="0"/>
              <a:t>W Wielopolu</a:t>
            </a:r>
          </a:p>
          <a:p>
            <a:r>
              <a:rPr lang="pl-PL" dirty="0"/>
              <a:t>Zabytkowy obiekt z XVI w</a:t>
            </a:r>
          </a:p>
        </p:txBody>
      </p:sp>
      <p:pic>
        <p:nvPicPr>
          <p:cNvPr id="10248" name="Picture 8" descr="Znalezione obrazy dla zapytania koÅciÃ³Å drewniany Åw. WawrzyÅca rybnik">
            <a:extLst>
              <a:ext uri="{FF2B5EF4-FFF2-40B4-BE49-F238E27FC236}">
                <a16:creationId xmlns:a16="http://schemas.microsoft.com/office/drawing/2014/main" xmlns="" id="{3C4AF23E-002F-4F01-864D-F7216392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9790" y="3601017"/>
            <a:ext cx="4051335" cy="30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DEC7D6E-94DF-4922-92F5-81B902C73F0C}"/>
              </a:ext>
            </a:extLst>
          </p:cNvPr>
          <p:cNvSpPr txBox="1"/>
          <p:nvPr/>
        </p:nvSpPr>
        <p:spPr>
          <a:xfrm>
            <a:off x="10452295" y="4967859"/>
            <a:ext cx="1619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Kościół św. Wawrzyńca w Rybniku – Ligockiej Kuźni z</a:t>
            </a:r>
          </a:p>
          <a:p>
            <a:r>
              <a:rPr lang="pl-PL" dirty="0"/>
              <a:t>1717r</a:t>
            </a:r>
          </a:p>
        </p:txBody>
      </p:sp>
    </p:spTree>
    <p:extLst>
      <p:ext uri="{BB962C8B-B14F-4D97-AF65-F5344CB8AC3E}">
        <p14:creationId xmlns:p14="http://schemas.microsoft.com/office/powerpoint/2010/main" xmlns="" val="175189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8A31A37D-A5B0-40A8-8F1C-C8243F1FDDB6}"/>
              </a:ext>
            </a:extLst>
          </p:cNvPr>
          <p:cNvSpPr txBox="1"/>
          <p:nvPr/>
        </p:nvSpPr>
        <p:spPr>
          <a:xfrm>
            <a:off x="2364800" y="196422"/>
            <a:ext cx="97005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Tutaj kręcą sławny film „DIAGNOZA” </a:t>
            </a:r>
          </a:p>
        </p:txBody>
      </p:sp>
      <p:pic>
        <p:nvPicPr>
          <p:cNvPr id="11266" name="Picture 2" descr="Znalezione obrazy dla zapytania RYBNICKI KAMPUS">
            <a:extLst>
              <a:ext uri="{FF2B5EF4-FFF2-40B4-BE49-F238E27FC236}">
                <a16:creationId xmlns:a16="http://schemas.microsoft.com/office/drawing/2014/main" xmlns="" id="{9549D55B-0DC9-480F-B9E4-2A86658C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567" y="775894"/>
            <a:ext cx="4192172" cy="314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odobny obraz">
            <a:extLst>
              <a:ext uri="{FF2B5EF4-FFF2-40B4-BE49-F238E27FC236}">
                <a16:creationId xmlns:a16="http://schemas.microsoft.com/office/drawing/2014/main" xmlns="" id="{DBFBA3A9-B47F-4225-BA2B-3516BBB89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901" y="839907"/>
            <a:ext cx="4526534" cy="30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Znalezione obrazy dla zapytania DIAGNOZA RYBNIK">
            <a:extLst>
              <a:ext uri="{FF2B5EF4-FFF2-40B4-BE49-F238E27FC236}">
                <a16:creationId xmlns:a16="http://schemas.microsoft.com/office/drawing/2014/main" xmlns="" id="{D9710883-FD96-4D15-ABF9-C5998918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5628" y="4220833"/>
            <a:ext cx="3661118" cy="24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D5B35ABB-49B5-4050-94AF-CBCC75BB760D}"/>
              </a:ext>
            </a:extLst>
          </p:cNvPr>
          <p:cNvSpPr txBox="1"/>
          <p:nvPr/>
        </p:nvSpPr>
        <p:spPr>
          <a:xfrm>
            <a:off x="2364800" y="4235426"/>
            <a:ext cx="3248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Rybnicki Kampus na co dzień pełni funkcję uczelni </a:t>
            </a:r>
          </a:p>
          <a:p>
            <a:r>
              <a:rPr lang="pl-PL" dirty="0"/>
              <a:t>Politechniki Śląskiej. Na potrzeby serialu pełni rolę szpitala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278CA40-6CD8-4FFB-BC90-CAE79315B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603" y="4146048"/>
            <a:ext cx="1306751" cy="244074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7D09F47-0AFB-4D78-B695-A53B92E345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43" y="4235426"/>
            <a:ext cx="1061147" cy="23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53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lotnisko rybnik">
            <a:extLst>
              <a:ext uri="{FF2B5EF4-FFF2-40B4-BE49-F238E27FC236}">
                <a16:creationId xmlns:a16="http://schemas.microsoft.com/office/drawing/2014/main" xmlns="" id="{3C7C522E-EDE8-4D0A-9CD8-ECA5552D2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47" y="999371"/>
            <a:ext cx="3667168" cy="27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otniska.dlapilota.pl/sites/lotniska.dlapilota.pl/files/galeria/img_8865_eprg_piloci_do_maszyn.jpg">
            <a:extLst>
              <a:ext uri="{FF2B5EF4-FFF2-40B4-BE49-F238E27FC236}">
                <a16:creationId xmlns:a16="http://schemas.microsoft.com/office/drawing/2014/main" xmlns="" id="{663E5CE8-0E81-4B01-879B-CF79D587D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9358"/>
            <a:ext cx="4409712" cy="294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32C4F9A-40F2-4623-B7BE-55AE65C1A144}"/>
              </a:ext>
            </a:extLst>
          </p:cNvPr>
          <p:cNvSpPr txBox="1"/>
          <p:nvPr/>
        </p:nvSpPr>
        <p:spPr>
          <a:xfrm>
            <a:off x="8300856" y="3600617"/>
            <a:ext cx="243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Fot. By </a:t>
            </a:r>
            <a:r>
              <a:rPr lang="pl-PL" dirty="0" err="1"/>
              <a:t>B.Kafarski</a:t>
            </a:r>
            <a:r>
              <a:rPr lang="pl-PL" dirty="0"/>
              <a:t> </a:t>
            </a:r>
          </a:p>
        </p:txBody>
      </p:sp>
      <p:pic>
        <p:nvPicPr>
          <p:cNvPr id="1030" name="Picture 6" descr="https://lotniska.dlapilota.pl/sites/lotniska.dlapilota.pl/files/galeria/img_8855_eprg_przed_hangarem.jpg">
            <a:extLst>
              <a:ext uri="{FF2B5EF4-FFF2-40B4-BE49-F238E27FC236}">
                <a16:creationId xmlns:a16="http://schemas.microsoft.com/office/drawing/2014/main" xmlns="" id="{25EB827F-2FAD-457E-B791-4A9A2E27B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47" y="4039943"/>
            <a:ext cx="4159759" cy="24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942CED41-FD6D-4318-8119-F5060015E57F}"/>
              </a:ext>
            </a:extLst>
          </p:cNvPr>
          <p:cNvSpPr/>
          <p:nvPr/>
        </p:nvSpPr>
        <p:spPr>
          <a:xfrm>
            <a:off x="304800" y="137597"/>
            <a:ext cx="110523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b="1" dirty="0"/>
              <a:t>NASZE LOTNISKO </a:t>
            </a:r>
            <a:r>
              <a:rPr lang="pl-PL" sz="2500" b="1"/>
              <a:t>- dzielnica </a:t>
            </a:r>
            <a:r>
              <a:rPr lang="pl-PL" sz="2500" b="1" dirty="0"/>
              <a:t>Rybnik  – </a:t>
            </a:r>
            <a:r>
              <a:rPr lang="pl-PL" sz="2500" b="1" dirty="0" err="1"/>
              <a:t>Gotartowice</a:t>
            </a:r>
            <a:r>
              <a:rPr lang="pl-PL" sz="2500" b="1" dirty="0"/>
              <a:t>  </a:t>
            </a:r>
          </a:p>
        </p:txBody>
      </p:sp>
      <p:pic>
        <p:nvPicPr>
          <p:cNvPr id="1032" name="Picture 8" descr="https://lotniska.dlapilota.pl/sites/lotniska.dlapilota.pl/files/galeria/img_8867_eprg_ladowanie_szybowca.jpg">
            <a:extLst>
              <a:ext uri="{FF2B5EF4-FFF2-40B4-BE49-F238E27FC236}">
                <a16:creationId xmlns:a16="http://schemas.microsoft.com/office/drawing/2014/main" xmlns="" id="{6DB2F727-1778-48FC-A092-849B1C60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6378" y="4224609"/>
            <a:ext cx="3798726" cy="24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7421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87A1A30D-5406-4231-B8C5-3386D918D2B7}"/>
              </a:ext>
            </a:extLst>
          </p:cNvPr>
          <p:cNvSpPr txBox="1"/>
          <p:nvPr/>
        </p:nvSpPr>
        <p:spPr>
          <a:xfrm>
            <a:off x="664558" y="225083"/>
            <a:ext cx="107455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i odpoczynek w jednym- czyli coś dla małego i dużego</a:t>
            </a:r>
          </a:p>
        </p:txBody>
      </p:sp>
      <p:pic>
        <p:nvPicPr>
          <p:cNvPr id="12290" name="Picture 2" descr="Znalezione obrazy dla zapytania parki dla dzieci rybnik">
            <a:extLst>
              <a:ext uri="{FF2B5EF4-FFF2-40B4-BE49-F238E27FC236}">
                <a16:creationId xmlns:a16="http://schemas.microsoft.com/office/drawing/2014/main" xmlns="" id="{9CC08A8F-FE7C-48DB-B752-95B4E818D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33" y="859995"/>
            <a:ext cx="3368333" cy="224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095F888-A232-4704-8114-C8E37F80EA67}"/>
              </a:ext>
            </a:extLst>
          </p:cNvPr>
          <p:cNvSpPr txBox="1"/>
          <p:nvPr/>
        </p:nvSpPr>
        <p:spPr>
          <a:xfrm>
            <a:off x="664559" y="3078742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Park tematyczny ( obok </a:t>
            </a:r>
            <a:r>
              <a:rPr lang="pl-PL" dirty="0" err="1"/>
              <a:t>Kampusa</a:t>
            </a:r>
            <a:r>
              <a:rPr lang="pl-PL" dirty="0"/>
              <a:t>)</a:t>
            </a:r>
          </a:p>
        </p:txBody>
      </p:sp>
      <p:pic>
        <p:nvPicPr>
          <p:cNvPr id="12292" name="Picture 4" descr="Znalezione obrazy dla zapytania parki dla dzieci rybnik">
            <a:extLst>
              <a:ext uri="{FF2B5EF4-FFF2-40B4-BE49-F238E27FC236}">
                <a16:creationId xmlns:a16="http://schemas.microsoft.com/office/drawing/2014/main" xmlns="" id="{EE19AFFE-DA4E-4193-9353-899AD8D41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4327" y="901949"/>
            <a:ext cx="4306491" cy="28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odobny obraz">
            <a:extLst>
              <a:ext uri="{FF2B5EF4-FFF2-40B4-BE49-F238E27FC236}">
                <a16:creationId xmlns:a16="http://schemas.microsoft.com/office/drawing/2014/main" xmlns="" id="{4435A68A-989D-4718-B9A4-C7DF9E5D9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86" y="3634051"/>
            <a:ext cx="5453524" cy="30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Podobny obraz">
            <a:extLst>
              <a:ext uri="{FF2B5EF4-FFF2-40B4-BE49-F238E27FC236}">
                <a16:creationId xmlns:a16="http://schemas.microsoft.com/office/drawing/2014/main" xmlns="" id="{9820D052-A317-4AB9-BF6D-095AF661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3548" y="4223783"/>
            <a:ext cx="2706463" cy="23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B361258-7522-41C4-A115-0ED7DC269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7399" y="4223783"/>
            <a:ext cx="2142007" cy="22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664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B18B962C-045C-40AD-AAE2-E2195D0F7672}"/>
              </a:ext>
            </a:extLst>
          </p:cNvPr>
          <p:cNvSpPr txBox="1"/>
          <p:nvPr/>
        </p:nvSpPr>
        <p:spPr>
          <a:xfrm>
            <a:off x="80115" y="342852"/>
            <a:ext cx="91767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Rybnickie ronda i fontanny  </a:t>
            </a:r>
          </a:p>
          <a:p>
            <a:endParaRPr lang="pl-PL" dirty="0"/>
          </a:p>
        </p:txBody>
      </p:sp>
      <p:pic>
        <p:nvPicPr>
          <p:cNvPr id="14338" name="Picture 2" descr="Znalezione obrazy dla zapytania rybnickie fontanny">
            <a:extLst>
              <a:ext uri="{FF2B5EF4-FFF2-40B4-BE49-F238E27FC236}">
                <a16:creationId xmlns:a16="http://schemas.microsoft.com/office/drawing/2014/main" xmlns="" id="{18AF9FC0-9708-4488-96D1-351235E6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03" y="1096905"/>
            <a:ext cx="3367440" cy="19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Znalezione obrazy dla zapytania rybnickie fontanny">
            <a:extLst>
              <a:ext uri="{FF2B5EF4-FFF2-40B4-BE49-F238E27FC236}">
                <a16:creationId xmlns:a16="http://schemas.microsoft.com/office/drawing/2014/main" xmlns="" id="{862C794A-DBDC-4DA0-90DC-23C2516CC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518" y="254243"/>
            <a:ext cx="5662181" cy="20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Znalezione obrazy dla zapytania rybnickie fontanny">
            <a:extLst>
              <a:ext uri="{FF2B5EF4-FFF2-40B4-BE49-F238E27FC236}">
                <a16:creationId xmlns:a16="http://schemas.microsoft.com/office/drawing/2014/main" xmlns="" id="{FABF7522-19C0-4E5A-A63A-150FB259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55" y="2469777"/>
            <a:ext cx="2903223" cy="21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Znalezione obrazy dla zapytania rybnickie ronda">
            <a:extLst>
              <a:ext uri="{FF2B5EF4-FFF2-40B4-BE49-F238E27FC236}">
                <a16:creationId xmlns:a16="http://schemas.microsoft.com/office/drawing/2014/main" xmlns="" id="{289B31D0-2283-4D15-B28B-2E301EF0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02" y="3359489"/>
            <a:ext cx="2903224" cy="217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Podobny obraz">
            <a:extLst>
              <a:ext uri="{FF2B5EF4-FFF2-40B4-BE49-F238E27FC236}">
                <a16:creationId xmlns:a16="http://schemas.microsoft.com/office/drawing/2014/main" xmlns="" id="{7DB268E6-51B6-4E94-818E-3C74EFC89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4458" y="2525932"/>
            <a:ext cx="3337151" cy="18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Znalezione obrazy dla zapytania rybnickie ronda">
            <a:extLst>
              <a:ext uri="{FF2B5EF4-FFF2-40B4-BE49-F238E27FC236}">
                <a16:creationId xmlns:a16="http://schemas.microsoft.com/office/drawing/2014/main" xmlns="" id="{C1217C36-0A72-40CE-9FB4-B9B357E13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4458" y="4584555"/>
            <a:ext cx="3267293" cy="21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D1160F2-2225-47EF-B1AE-9284D77A40FF}"/>
              </a:ext>
            </a:extLst>
          </p:cNvPr>
          <p:cNvSpPr txBox="1"/>
          <p:nvPr/>
        </p:nvSpPr>
        <p:spPr>
          <a:xfrm>
            <a:off x="3967089" y="4965895"/>
            <a:ext cx="367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Rybnik posiada ok 40 rond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3C871436-88C3-4D8C-9C0B-F093115F7FBE}"/>
              </a:ext>
            </a:extLst>
          </p:cNvPr>
          <p:cNvSpPr txBox="1"/>
          <p:nvPr/>
        </p:nvSpPr>
        <p:spPr>
          <a:xfrm>
            <a:off x="205776" y="5714939"/>
            <a:ext cx="6307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Serdecznie zapraszam na stronę miasta rybnik gdzie znajdziecie więcej informacji o naszym mieście </a:t>
            </a:r>
          </a:p>
          <a:p>
            <a:endParaRPr lang="pl-PL" sz="1400" dirty="0"/>
          </a:p>
          <a:p>
            <a:r>
              <a:rPr lang="pl-PL" sz="1400" dirty="0">
                <a:hlinkClick r:id="rId8"/>
              </a:rPr>
              <a:t>https://www.rybnik.eu/zwiedzaj/o-miescie/ronda-w-rybniku/</a:t>
            </a:r>
            <a:endParaRPr lang="pl-PL" sz="1400" dirty="0"/>
          </a:p>
          <a:p>
            <a:r>
              <a:rPr lang="pl-PL" sz="1000" dirty="0"/>
              <a:t>Zdjęcia pochodzą z Internetu </a:t>
            </a:r>
          </a:p>
        </p:txBody>
      </p:sp>
    </p:spTree>
    <p:extLst>
      <p:ext uri="{BB962C8B-B14F-4D97-AF65-F5344CB8AC3E}">
        <p14:creationId xmlns:p14="http://schemas.microsoft.com/office/powerpoint/2010/main" xmlns="" val="149184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98DB96E-F340-4A20-B927-93410D710EA2}"/>
              </a:ext>
            </a:extLst>
          </p:cNvPr>
          <p:cNvSpPr txBox="1"/>
          <p:nvPr/>
        </p:nvSpPr>
        <p:spPr>
          <a:xfrm>
            <a:off x="562709" y="283039"/>
            <a:ext cx="10016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 </a:t>
            </a:r>
            <a:r>
              <a:rPr lang="pl-PL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Miasto Rybnik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4A345FF-AA35-461B-A967-10597CF80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7739" y="1771552"/>
            <a:ext cx="2311378" cy="366184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10E94327-6B82-4932-B0B0-B9EA8A2CD396}"/>
              </a:ext>
            </a:extLst>
          </p:cNvPr>
          <p:cNvSpPr txBox="1"/>
          <p:nvPr/>
        </p:nvSpPr>
        <p:spPr>
          <a:xfrm>
            <a:off x="900333" y="5711483"/>
            <a:ext cx="341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b="1" dirty="0"/>
              <a:t>Rybek – maskotka rybnika </a:t>
            </a:r>
          </a:p>
        </p:txBody>
      </p:sp>
      <p:pic>
        <p:nvPicPr>
          <p:cNvPr id="2050" name="Picture 2" descr="Znalezione obrazy dla zapytania rybnik foto">
            <a:extLst>
              <a:ext uri="{FF2B5EF4-FFF2-40B4-BE49-F238E27FC236}">
                <a16:creationId xmlns:a16="http://schemas.microsoft.com/office/drawing/2014/main" xmlns="" id="{40612F7E-027D-4F2A-B460-DAA08717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970" y="1520483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802361C-3A1C-4DB4-9770-B82A971630E8}"/>
              </a:ext>
            </a:extLst>
          </p:cNvPr>
          <p:cNvSpPr txBox="1"/>
          <p:nvPr/>
        </p:nvSpPr>
        <p:spPr>
          <a:xfrm>
            <a:off x="6513342" y="5711483"/>
            <a:ext cx="554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b="1" dirty="0"/>
              <a:t>rynek miasta</a:t>
            </a:r>
          </a:p>
        </p:txBody>
      </p:sp>
    </p:spTree>
    <p:extLst>
      <p:ext uri="{BB962C8B-B14F-4D97-AF65-F5344CB8AC3E}">
        <p14:creationId xmlns:p14="http://schemas.microsoft.com/office/powerpoint/2010/main" xmlns="" val="186752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7C072338-DA4A-4907-80EE-1B7C5CBE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126" y="1468489"/>
            <a:ext cx="3693648" cy="2317764"/>
          </a:xfrm>
          <a:prstGeom prst="rect">
            <a:avLst/>
          </a:prstGeom>
        </p:spPr>
      </p:pic>
      <p:pic>
        <p:nvPicPr>
          <p:cNvPr id="1026" name="Picture 2" descr="Herb miasta Rybnik">
            <a:extLst>
              <a:ext uri="{FF2B5EF4-FFF2-40B4-BE49-F238E27FC236}">
                <a16:creationId xmlns:a16="http://schemas.microsoft.com/office/drawing/2014/main" xmlns="" id="{86399965-5511-410E-8B18-E7C75DC27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09" y="1325998"/>
            <a:ext cx="21240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CF1E75D-C9C5-4774-8EB5-42C18B8630FF}"/>
              </a:ext>
            </a:extLst>
          </p:cNvPr>
          <p:cNvSpPr txBox="1"/>
          <p:nvPr/>
        </p:nvSpPr>
        <p:spPr>
          <a:xfrm>
            <a:off x="2912011" y="269949"/>
            <a:ext cx="6724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Symbole miasta Rybnik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ED815CD-719D-4D8A-8FC9-16B633D155BA}"/>
              </a:ext>
            </a:extLst>
          </p:cNvPr>
          <p:cNvSpPr txBox="1"/>
          <p:nvPr/>
        </p:nvSpPr>
        <p:spPr>
          <a:xfrm>
            <a:off x="450166" y="4034019"/>
            <a:ext cx="3108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Herb Rybnika </a:t>
            </a:r>
          </a:p>
          <a:p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Zawierający rybę  o nazwie szczupak oraz roślinę wodną zwaną kotewką ( orzechem wodnym)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677E43B-52CC-4267-A39A-E5061FF30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0098" y="4034019"/>
            <a:ext cx="3432540" cy="2015936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BE8B890E-C74E-49BE-B08E-3AF6E6B948E4}"/>
              </a:ext>
            </a:extLst>
          </p:cNvPr>
          <p:cNvSpPr/>
          <p:nvPr/>
        </p:nvSpPr>
        <p:spPr>
          <a:xfrm>
            <a:off x="7480440" y="1248639"/>
            <a:ext cx="43118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Pochodzenie nazwy RYBNIK </a:t>
            </a:r>
          </a:p>
          <a:p>
            <a:pPr algn="ctr"/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Dawno temu Rybnik pełnił funkcję osady rybackiej. </a:t>
            </a:r>
          </a:p>
          <a:p>
            <a:pPr algn="ctr"/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 nazwa pochodziła </a:t>
            </a:r>
          </a:p>
          <a:p>
            <a:pPr algn="ctr"/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istniejących tu stawów rybnych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927C1AC4-635A-417F-AFF4-66D41BF927F6}"/>
              </a:ext>
            </a:extLst>
          </p:cNvPr>
          <p:cNvSpPr txBox="1"/>
          <p:nvPr/>
        </p:nvSpPr>
        <p:spPr>
          <a:xfrm>
            <a:off x="4541520" y="3903169"/>
            <a:ext cx="31089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Flaga miasta</a:t>
            </a:r>
          </a:p>
        </p:txBody>
      </p:sp>
    </p:spTree>
    <p:extLst>
      <p:ext uri="{BB962C8B-B14F-4D97-AF65-F5344CB8AC3E}">
        <p14:creationId xmlns:p14="http://schemas.microsoft.com/office/powerpoint/2010/main" xmlns="" val="122938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17FD76A-4BC4-464E-B35F-4497DA6B22EE}"/>
              </a:ext>
            </a:extLst>
          </p:cNvPr>
          <p:cNvSpPr txBox="1"/>
          <p:nvPr/>
        </p:nvSpPr>
        <p:spPr>
          <a:xfrm>
            <a:off x="1709530" y="357809"/>
            <a:ext cx="89849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Krajobrazy i ciekawostki miasta</a:t>
            </a:r>
          </a:p>
        </p:txBody>
      </p:sp>
      <p:pic>
        <p:nvPicPr>
          <p:cNvPr id="3074" name="Picture 2" descr="Znalezione obrazy dla zapytania zalew rybnicki">
            <a:extLst>
              <a:ext uri="{FF2B5EF4-FFF2-40B4-BE49-F238E27FC236}">
                <a16:creationId xmlns:a16="http://schemas.microsoft.com/office/drawing/2014/main" xmlns="" id="{5C44CE03-BD2B-46C9-821D-0AEBD2AE6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78" y="1402321"/>
            <a:ext cx="4016570" cy="301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zalew rybnicki">
            <a:extLst>
              <a:ext uri="{FF2B5EF4-FFF2-40B4-BE49-F238E27FC236}">
                <a16:creationId xmlns:a16="http://schemas.microsoft.com/office/drawing/2014/main" xmlns="" id="{C1A3B1A2-2397-4722-89F3-C6872839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784" y="1406769"/>
            <a:ext cx="4135038" cy="27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nalezione obrazy dla zapytania elektrownia rybnik">
            <a:extLst>
              <a:ext uri="{FF2B5EF4-FFF2-40B4-BE49-F238E27FC236}">
                <a16:creationId xmlns:a16="http://schemas.microsoft.com/office/drawing/2014/main" xmlns="" id="{1C3BE675-96D6-46C0-870D-7C26786E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987" y="4414749"/>
            <a:ext cx="3685736" cy="21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CA58DE6-9C4B-48E3-BB23-BB6572C09ED7}"/>
              </a:ext>
            </a:extLst>
          </p:cNvPr>
          <p:cNvSpPr txBox="1"/>
          <p:nvPr/>
        </p:nvSpPr>
        <p:spPr>
          <a:xfrm>
            <a:off x="407963" y="5725551"/>
            <a:ext cx="36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Zalew rybnicki oraz elektrownia </a:t>
            </a:r>
          </a:p>
          <a:p>
            <a:pPr algn="ctr"/>
            <a:r>
              <a:rPr lang="pl-PL" b="1" dirty="0"/>
              <a:t>Rybnik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084BAA5-3C88-4CD8-A3C8-185EA92EEB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280" y="1832177"/>
            <a:ext cx="2246166" cy="21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0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obny obraz">
            <a:extLst>
              <a:ext uri="{FF2B5EF4-FFF2-40B4-BE49-F238E27FC236}">
                <a16:creationId xmlns:a16="http://schemas.microsoft.com/office/drawing/2014/main" xmlns="" id="{3D00DBBE-D966-4864-8AA2-F130173B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972" y="417048"/>
            <a:ext cx="3777947" cy="25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nalezione obrazy dla zapytania pniowiec rybnik">
            <a:extLst>
              <a:ext uri="{FF2B5EF4-FFF2-40B4-BE49-F238E27FC236}">
                <a16:creationId xmlns:a16="http://schemas.microsoft.com/office/drawing/2014/main" xmlns="" id="{BBD31E53-7883-437A-8EDC-4494DAE9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5935" y="457266"/>
            <a:ext cx="3621093" cy="24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B7ED19D4-7D66-402B-BE15-5CEF0653E778}"/>
              </a:ext>
            </a:extLst>
          </p:cNvPr>
          <p:cNvSpPr txBox="1"/>
          <p:nvPr/>
        </p:nvSpPr>
        <p:spPr>
          <a:xfrm>
            <a:off x="156325" y="3506138"/>
            <a:ext cx="513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4E64D10-CBE7-4299-A19D-3F07576B0D25}"/>
              </a:ext>
            </a:extLst>
          </p:cNvPr>
          <p:cNvSpPr txBox="1"/>
          <p:nvPr/>
        </p:nvSpPr>
        <p:spPr>
          <a:xfrm>
            <a:off x="284972" y="3044473"/>
            <a:ext cx="400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Jezioro </a:t>
            </a:r>
            <a:r>
              <a:rPr lang="pl-PL" b="1" dirty="0" err="1"/>
              <a:t>Pniowiec</a:t>
            </a:r>
            <a:r>
              <a:rPr lang="pl-PL" b="1" dirty="0"/>
              <a:t> –  strzeżone kąpielisko w sezonie   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0C5D090-F961-4145-A228-E2621D87CB07}"/>
              </a:ext>
            </a:extLst>
          </p:cNvPr>
          <p:cNvSpPr txBox="1"/>
          <p:nvPr/>
        </p:nvSpPr>
        <p:spPr>
          <a:xfrm>
            <a:off x="4557932" y="633046"/>
            <a:ext cx="27854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Atrakcje dla osób lubiących wodę oraz sporty wodne </a:t>
            </a:r>
          </a:p>
        </p:txBody>
      </p:sp>
      <p:pic>
        <p:nvPicPr>
          <p:cNvPr id="4108" name="Picture 12" descr="Znalezione obrazy dla zapytania rybnik ruda">
            <a:extLst>
              <a:ext uri="{FF2B5EF4-FFF2-40B4-BE49-F238E27FC236}">
                <a16:creationId xmlns:a16="http://schemas.microsoft.com/office/drawing/2014/main" xmlns="" id="{E6FA587C-7C2C-422C-BDD5-790FA4C5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25" y="3851547"/>
            <a:ext cx="4213080" cy="21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1B59BA6-1057-4D99-8A66-CA9653D5F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8052" y="2343976"/>
            <a:ext cx="3583595" cy="2015772"/>
          </a:xfrm>
          <a:prstGeom prst="rect">
            <a:avLst/>
          </a:prstGeom>
        </p:spPr>
      </p:pic>
      <p:pic>
        <p:nvPicPr>
          <p:cNvPr id="4110" name="Picture 14" descr="Znalezione obrazy dla zapytania Å¼aglÃ³wki rybnik">
            <a:extLst>
              <a:ext uri="{FF2B5EF4-FFF2-40B4-BE49-F238E27FC236}">
                <a16:creationId xmlns:a16="http://schemas.microsoft.com/office/drawing/2014/main" xmlns="" id="{15D36CDF-A23A-4209-9E71-03F94AD54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6330" y="3351862"/>
            <a:ext cx="3216738" cy="24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CF2F96A-D4C5-43BB-9F20-3551B505FA73}"/>
              </a:ext>
            </a:extLst>
          </p:cNvPr>
          <p:cNvSpPr txBox="1"/>
          <p:nvPr/>
        </p:nvSpPr>
        <p:spPr>
          <a:xfrm>
            <a:off x="740528" y="6224954"/>
            <a:ext cx="396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Nowoczesny basen „Ruda”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3D6997D-5D3E-4F55-8013-2B92A7D25057}"/>
              </a:ext>
            </a:extLst>
          </p:cNvPr>
          <p:cNvSpPr txBox="1"/>
          <p:nvPr/>
        </p:nvSpPr>
        <p:spPr>
          <a:xfrm>
            <a:off x="4973138" y="4614203"/>
            <a:ext cx="284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Spływy kajakowe rzeką </a:t>
            </a:r>
          </a:p>
          <a:p>
            <a:pPr algn="ctr"/>
            <a:r>
              <a:rPr lang="pl-PL" b="1" dirty="0"/>
              <a:t>Ruda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ABCA930-B72D-4D16-B0E7-42F23E98C491}"/>
              </a:ext>
            </a:extLst>
          </p:cNvPr>
          <p:cNvSpPr txBox="1"/>
          <p:nvPr/>
        </p:nvSpPr>
        <p:spPr>
          <a:xfrm>
            <a:off x="8815244" y="6039108"/>
            <a:ext cx="282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Sporty wodne nad zalewem rybnickim</a:t>
            </a:r>
          </a:p>
        </p:txBody>
      </p:sp>
    </p:spTree>
    <p:extLst>
      <p:ext uri="{BB962C8B-B14F-4D97-AF65-F5344CB8AC3E}">
        <p14:creationId xmlns:p14="http://schemas.microsoft.com/office/powerpoint/2010/main" xmlns="" val="146497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Znalezione obrazy dla zapytania ÅcieÅ¼ki rowerowe rybnik ">
            <a:extLst>
              <a:ext uri="{FF2B5EF4-FFF2-40B4-BE49-F238E27FC236}">
                <a16:creationId xmlns:a16="http://schemas.microsoft.com/office/drawing/2014/main" xmlns="" id="{05E17D2B-BD36-43BA-90F8-E10D61A3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46" y="4284397"/>
            <a:ext cx="3715976" cy="20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Znalezione obrazy dla zapytania rowery  rybnik">
            <a:extLst>
              <a:ext uri="{FF2B5EF4-FFF2-40B4-BE49-F238E27FC236}">
                <a16:creationId xmlns:a16="http://schemas.microsoft.com/office/drawing/2014/main" xmlns="" id="{12F5914A-8AFB-4A88-A00A-73D349BBA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78" y="4532483"/>
            <a:ext cx="3271618" cy="190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8CCC154-A6FD-41F3-96C8-96DC0A0AFFD9}"/>
              </a:ext>
            </a:extLst>
          </p:cNvPr>
          <p:cNvSpPr/>
          <p:nvPr/>
        </p:nvSpPr>
        <p:spPr>
          <a:xfrm>
            <a:off x="4316744" y="5103817"/>
            <a:ext cx="31558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Rybnickie ścieżki rowerowe</a:t>
            </a:r>
          </a:p>
          <a:p>
            <a:r>
              <a:rPr lang="pl-PL" dirty="0"/>
              <a:t>Trasa żółta – 15,5 km</a:t>
            </a:r>
          </a:p>
          <a:p>
            <a:r>
              <a:rPr lang="pl-PL" dirty="0"/>
              <a:t>Trasa czarna  - 40 km</a:t>
            </a:r>
          </a:p>
          <a:p>
            <a:r>
              <a:rPr lang="pl-PL" dirty="0"/>
              <a:t>Trasa niebieska  - 36,4km</a:t>
            </a:r>
          </a:p>
        </p:txBody>
      </p:sp>
      <p:pic>
        <p:nvPicPr>
          <p:cNvPr id="5122" name="Picture 2" descr="Znalezione obrazy dla zapytania atrakcje rybnik">
            <a:extLst>
              <a:ext uri="{FF2B5EF4-FFF2-40B4-BE49-F238E27FC236}">
                <a16:creationId xmlns:a16="http://schemas.microsoft.com/office/drawing/2014/main" xmlns="" id="{F09E7B2E-A5FB-47F1-AAD9-8EACC5CE8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4468" y="483367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B2FAF6D-15B7-4DF4-8FEF-93A3B4A0691E}"/>
              </a:ext>
            </a:extLst>
          </p:cNvPr>
          <p:cNvSpPr txBox="1"/>
          <p:nvPr/>
        </p:nvSpPr>
        <p:spPr>
          <a:xfrm>
            <a:off x="7287065" y="3545058"/>
            <a:ext cx="371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Rodzinny park atrakcji </a:t>
            </a:r>
          </a:p>
        </p:txBody>
      </p:sp>
      <p:pic>
        <p:nvPicPr>
          <p:cNvPr id="5124" name="Picture 4" descr="Znalezione obrazy dla zapytania atrakcje rybnik">
            <a:extLst>
              <a:ext uri="{FF2B5EF4-FFF2-40B4-BE49-F238E27FC236}">
                <a16:creationId xmlns:a16="http://schemas.microsoft.com/office/drawing/2014/main" xmlns="" id="{CD367706-9428-487F-A436-5575694D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927" y="417073"/>
            <a:ext cx="4262711" cy="31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63563F6-BCF9-4040-A651-08BA0513D1A6}"/>
              </a:ext>
            </a:extLst>
          </p:cNvPr>
          <p:cNvSpPr txBox="1"/>
          <p:nvPr/>
        </p:nvSpPr>
        <p:spPr>
          <a:xfrm>
            <a:off x="637736" y="3825415"/>
            <a:ext cx="545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Nowoczesne fontanny oświetlane nocą </a:t>
            </a:r>
          </a:p>
        </p:txBody>
      </p:sp>
    </p:spTree>
    <p:extLst>
      <p:ext uri="{BB962C8B-B14F-4D97-AF65-F5344CB8AC3E}">
        <p14:creationId xmlns:p14="http://schemas.microsoft.com/office/powerpoint/2010/main" xmlns="" val="49149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3AD3EF3-7223-420F-9309-3DD911B33C36}"/>
              </a:ext>
            </a:extLst>
          </p:cNvPr>
          <p:cNvSpPr txBox="1"/>
          <p:nvPr/>
        </p:nvSpPr>
        <p:spPr>
          <a:xfrm>
            <a:off x="2729948" y="304800"/>
            <a:ext cx="57249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Stadion żużlowy w Rybniku </a:t>
            </a:r>
          </a:p>
        </p:txBody>
      </p:sp>
      <p:pic>
        <p:nvPicPr>
          <p:cNvPr id="13314" name="Picture 2" descr="Znalezione obrazy dla zapytania Å¼uÅ¼el rybnik">
            <a:extLst>
              <a:ext uri="{FF2B5EF4-FFF2-40B4-BE49-F238E27FC236}">
                <a16:creationId xmlns:a16="http://schemas.microsoft.com/office/drawing/2014/main" xmlns="" id="{5F117AC3-B6F2-42DA-B354-E56CE19B7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094" y="954916"/>
            <a:ext cx="5043708" cy="33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Znalezione obrazy dla zapytania Å¼uÅ¼el rybnik">
            <a:extLst>
              <a:ext uri="{FF2B5EF4-FFF2-40B4-BE49-F238E27FC236}">
                <a16:creationId xmlns:a16="http://schemas.microsoft.com/office/drawing/2014/main" xmlns="" id="{78A2F5AF-67C0-446B-819C-D53426259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894" y="1069146"/>
            <a:ext cx="5774652" cy="32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Znalezione obrazy dla zapytania Å¼uÅ¼el rybnik">
            <a:extLst>
              <a:ext uri="{FF2B5EF4-FFF2-40B4-BE49-F238E27FC236}">
                <a16:creationId xmlns:a16="http://schemas.microsoft.com/office/drawing/2014/main" xmlns="" id="{0318D5A7-8B88-4FA3-AF93-83FFA8F19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513" y="3968804"/>
            <a:ext cx="3660926" cy="25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37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 zabytkowa kopalnia ignacy rybnik">
            <a:extLst>
              <a:ext uri="{FF2B5EF4-FFF2-40B4-BE49-F238E27FC236}">
                <a16:creationId xmlns:a16="http://schemas.microsoft.com/office/drawing/2014/main" xmlns="" id="{F28CB2A9-883C-45F2-8345-F607F458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022" y="3844657"/>
            <a:ext cx="4105956" cy="27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B512D4B8-C2B7-403A-8374-689F0200346B}"/>
              </a:ext>
            </a:extLst>
          </p:cNvPr>
          <p:cNvSpPr txBox="1"/>
          <p:nvPr/>
        </p:nvSpPr>
        <p:spPr>
          <a:xfrm>
            <a:off x="1055077" y="450166"/>
            <a:ext cx="9833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Wybrane zabytki oraz miejsca, które warto odwiedzić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893DB51-E674-438E-9B1D-2415C66D6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03" y="1412784"/>
            <a:ext cx="3955080" cy="222203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2ACA9F7-7076-4F5C-9163-9B7B159D5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5711" y="1365935"/>
            <a:ext cx="4545539" cy="231367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9DD6AF3-73CE-4A75-A772-9E0E92AD9D11}"/>
              </a:ext>
            </a:extLst>
          </p:cNvPr>
          <p:cNvSpPr txBox="1"/>
          <p:nvPr/>
        </p:nvSpPr>
        <p:spPr>
          <a:xfrm>
            <a:off x="343803" y="4043440"/>
            <a:ext cx="3194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Zabytkowa kopalnia </a:t>
            </a:r>
          </a:p>
          <a:p>
            <a:r>
              <a:rPr lang="pl-PL" dirty="0"/>
              <a:t>„Ignacy” do odwiedzania przez turystów </a:t>
            </a:r>
          </a:p>
        </p:txBody>
      </p:sp>
    </p:spTree>
    <p:extLst>
      <p:ext uri="{BB962C8B-B14F-4D97-AF65-F5344CB8AC3E}">
        <p14:creationId xmlns:p14="http://schemas.microsoft.com/office/powerpoint/2010/main" xmlns="" val="256938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5DA2CC3-CDD8-47C0-9ED1-826B32245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133" y="946051"/>
            <a:ext cx="3623867" cy="483182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D53A87D-5A16-4585-BDF5-7C300FDCD791}"/>
              </a:ext>
            </a:extLst>
          </p:cNvPr>
          <p:cNvSpPr txBox="1"/>
          <p:nvPr/>
        </p:nvSpPr>
        <p:spPr>
          <a:xfrm>
            <a:off x="2472133" y="6039615"/>
            <a:ext cx="6231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/>
              <a:t>Bazylika św. Antoniego w Rybniku </a:t>
            </a:r>
          </a:p>
        </p:txBody>
      </p:sp>
      <p:pic>
        <p:nvPicPr>
          <p:cNvPr id="7170" name="Picture 2" descr="https://upload.wikimedia.org/wikipedia/commons/thumb/e/e8/Rybnik_-_Bazylika_pw._%C5%9Bw._Antoniego_-_O%C5%82tarz_boczny_prawy.JPG/800px-Rybnik_-_Bazylika_pw._%C5%9Bw._Antoniego_-_O%C5%82tarz_boczny_prawy.JPG">
            <a:extLst>
              <a:ext uri="{FF2B5EF4-FFF2-40B4-BE49-F238E27FC236}">
                <a16:creationId xmlns:a16="http://schemas.microsoft.com/office/drawing/2014/main" xmlns="" id="{1496AD25-BFFE-4404-9B1F-3456434E3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762" y="946052"/>
            <a:ext cx="1654149" cy="24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8/89/Rybnik_-_Bazylika_pw._%C5%9Bw._Antoniego_-_Portal_wej%C5%9Bciowy.JPG/800px-Rybnik_-_Bazylika_pw._%C5%9Bw._Antoniego_-_Portal_wej%C5%9Bciowy.JPG">
            <a:extLst>
              <a:ext uri="{FF2B5EF4-FFF2-40B4-BE49-F238E27FC236}">
                <a16:creationId xmlns:a16="http://schemas.microsoft.com/office/drawing/2014/main" xmlns="" id="{809BA2F6-C00F-40EA-8639-B69172C80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662" y="3677937"/>
            <a:ext cx="1694871" cy="25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8271E91-73CC-478C-A9D6-12747932EB07}"/>
              </a:ext>
            </a:extLst>
          </p:cNvPr>
          <p:cNvSpPr txBox="1"/>
          <p:nvPr/>
        </p:nvSpPr>
        <p:spPr>
          <a:xfrm>
            <a:off x="7064716" y="4839286"/>
            <a:ext cx="465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Kościół został zbudowany w latach 1903-1906. W 1993 r. papież Jan Paweł II nadał kościołowi tytuł bazyliki mniejszej </a:t>
            </a:r>
            <a:r>
              <a:rPr lang="pl-PL" dirty="0"/>
              <a:t> </a:t>
            </a:r>
          </a:p>
        </p:txBody>
      </p:sp>
      <p:pic>
        <p:nvPicPr>
          <p:cNvPr id="7174" name="Picture 6" descr="Znalezione obrazy dla zapytania bazylika Åw. ANTONIEGO rYBNIK">
            <a:extLst>
              <a:ext uri="{FF2B5EF4-FFF2-40B4-BE49-F238E27FC236}">
                <a16:creationId xmlns:a16="http://schemas.microsoft.com/office/drawing/2014/main" xmlns="" id="{E9723C48-66B4-4C04-BF19-7E1507FD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368" y="946051"/>
            <a:ext cx="4950746" cy="32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0551314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127</TotalTime>
  <Words>350</Words>
  <Application>Microsoft Office PowerPoint</Application>
  <PresentationFormat>Niestandardowy</PresentationFormat>
  <Paragraphs>72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Wycinek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 chudzik</dc:creator>
  <cp:lastModifiedBy>Marcin Chudzik</cp:lastModifiedBy>
  <cp:revision>19</cp:revision>
  <dcterms:created xsi:type="dcterms:W3CDTF">2018-08-04T15:56:49Z</dcterms:created>
  <dcterms:modified xsi:type="dcterms:W3CDTF">2023-05-08T13:00:36Z</dcterms:modified>
</cp:coreProperties>
</file>